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1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slow"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 advClick="0" advTm="1500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9.xml"/><Relationship Id="rId1" Type="http://schemas.openxmlformats.org/officeDocument/2006/relationships/audio" Target="file:///C:\Documents%20and%20Settings\LA%20DRAGONNE\My%20Documents\Desc&#259;rc&#259;ri\007%20James%20Bond%20Them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z="3600" dirty="0" smtClean="0"/>
              <a:t>BONJOUR, MON ENFANT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590800" cy="2179320"/>
          </a:xfrm>
        </p:spPr>
        <p:txBody>
          <a:bodyPr>
            <a:normAutofit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3600" dirty="0" smtClean="0">
                <a:latin typeface="Algerian" pitchFamily="82" charset="0"/>
              </a:rPr>
              <a:t>SCANNER LA RÉTINE!</a:t>
            </a:r>
            <a:endParaRPr lang="en-US" sz="3600" dirty="0">
              <a:latin typeface="Algerian" pitchFamily="82" charset="0"/>
            </a:endParaRPr>
          </a:p>
        </p:txBody>
      </p:sp>
      <p:pic>
        <p:nvPicPr>
          <p:cNvPr id="5" name="Picture Placeholder 4" descr="depositphotos_11152391-stock-photo-retina-scan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9673" t="21094" r="22498" b="15699"/>
          <a:stretch>
            <a:fillRect/>
          </a:stretch>
        </p:blipFill>
        <p:spPr>
          <a:xfrm rot="420000">
            <a:off x="4176268" y="2019028"/>
            <a:ext cx="3062426" cy="2485230"/>
          </a:xfrm>
        </p:spPr>
      </p:pic>
      <p:pic>
        <p:nvPicPr>
          <p:cNvPr id="8" name="007 James Bond 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L’AUTOBUS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 smtClean="0"/>
              <a:t>Attention! « La voyageuse » sait qu’elle est poursuite. Elle a pris l’autobus pour s’échapper. </a:t>
            </a:r>
            <a:endParaRPr lang="en-US" sz="1800" dirty="0"/>
          </a:p>
        </p:txBody>
      </p:sp>
      <p:pic>
        <p:nvPicPr>
          <p:cNvPr id="5" name="Picture Placeholder 4" descr="images (1)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0442" r="20442"/>
          <a:stretch>
            <a:fillRect/>
          </a:stretch>
        </p:blipFill>
        <p:spPr/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LE MÉTRO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 smtClean="0"/>
              <a:t>Maintenant, elle se cache dans le métro aggloméré. Sois vigilant!</a:t>
            </a:r>
            <a:endParaRPr lang="en-US" sz="1800" dirty="0"/>
          </a:p>
        </p:txBody>
      </p:sp>
      <p:pic>
        <p:nvPicPr>
          <p:cNvPr id="5" name="Picture Placeholder 4" descr="Metro-Pari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9908" r="9908"/>
          <a:stretch>
            <a:fillRect/>
          </a:stretch>
        </p:blipFill>
        <p:spPr/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LE TRAIN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 smtClean="0"/>
              <a:t>Notre suspecte a acheté un  billet de train. Elle veut s’enfuir à Londres où habite son cousin.</a:t>
            </a:r>
            <a:endParaRPr lang="en-US" sz="1800" dirty="0"/>
          </a:p>
        </p:txBody>
      </p:sp>
      <p:pic>
        <p:nvPicPr>
          <p:cNvPr id="5" name="Picture Placeholder 4" descr="train-impressionnisme-img.1436318.w74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784" r="10784"/>
          <a:stretch>
            <a:fillRect/>
          </a:stretch>
        </p:blipFill>
        <p:spPr/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3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76996"/>
            <a:ext cx="2971800" cy="1582621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L’HÉLICOPTÈRE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 smtClean="0"/>
              <a:t>Son cousin détient un hélicoptère. Elle se prépare d’effacer ses traces. </a:t>
            </a:r>
            <a:endParaRPr lang="en-US" sz="1800" dirty="0"/>
          </a:p>
        </p:txBody>
      </p:sp>
      <p:pic>
        <p:nvPicPr>
          <p:cNvPr id="5" name="Picture Placeholder 4" descr="1016890734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8220" r="18220"/>
          <a:stretch>
            <a:fillRect/>
          </a:stretch>
        </p:blipFill>
        <p:spPr/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L’AVION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 smtClean="0"/>
              <a:t>Elle tente encore une fois de s’échapper à l’aide d’un moyen de transport aggloméré.</a:t>
            </a:r>
          </a:p>
          <a:p>
            <a:pPr algn="ctr"/>
            <a:r>
              <a:rPr lang="fr-FR" sz="1800" dirty="0" smtClean="0"/>
              <a:t>Surveille-la! </a:t>
            </a:r>
            <a:endParaRPr lang="en-US" sz="1800" dirty="0"/>
          </a:p>
        </p:txBody>
      </p:sp>
      <p:pic>
        <p:nvPicPr>
          <p:cNvPr id="5" name="Picture Placeholder 4" descr="boeing-787-dreamliner-cel-mai-nou-avion-al-companiei-americane-prezentat-la-londra-video-7434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260" r="14260"/>
          <a:stretch>
            <a:fillRect/>
          </a:stretch>
        </p:blipFill>
        <p:spPr/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LE BATEAU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 smtClean="0"/>
              <a:t>La suspecte a peur de toi. Elle est déguisée en capitaine de navire. </a:t>
            </a:r>
            <a:endParaRPr lang="en-US" sz="1800" dirty="0"/>
          </a:p>
        </p:txBody>
      </p:sp>
      <p:pic>
        <p:nvPicPr>
          <p:cNvPr id="5" name="Picture Placeholder 4" descr="Georgy-Chicherin_1489982895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9875" r="19875"/>
          <a:stretch>
            <a:fillRect/>
          </a:stretch>
        </p:blipFill>
        <p:spPr/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LE BALLON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Elle est  désespérée. Tu l’a bien surveillée. Le ballon, c’est son dernier espoir. </a:t>
            </a:r>
            <a:endParaRPr lang="en-US" sz="1800" dirty="0"/>
          </a:p>
        </p:txBody>
      </p:sp>
      <p:pic>
        <p:nvPicPr>
          <p:cNvPr id="5" name="Picture Placeholder 4" descr="balloon-3668376_960_72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1628" b="21628"/>
          <a:stretch>
            <a:fillRect/>
          </a:stretch>
        </p:blipFill>
        <p:spPr/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LA FUSÉE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85800" y="2819400"/>
            <a:ext cx="2209800" cy="2179320"/>
          </a:xfrm>
        </p:spPr>
        <p:txBody>
          <a:bodyPr>
            <a:normAutofit/>
          </a:bodyPr>
          <a:lstStyle/>
          <a:p>
            <a:pPr algn="ctr"/>
            <a:r>
              <a:rPr lang="fr-FR" sz="1800" dirty="0" smtClean="0"/>
              <a:t>A</a:t>
            </a:r>
            <a:r>
              <a:rPr lang="en-US" sz="1800" dirty="0" err="1" smtClean="0"/>
              <a:t>ttends</a:t>
            </a:r>
            <a:r>
              <a:rPr lang="en-US" sz="1800" dirty="0" smtClean="0"/>
              <a:t>! </a:t>
            </a:r>
            <a:r>
              <a:rPr lang="en-US" sz="1800" dirty="0" err="1" smtClean="0"/>
              <a:t>C’est</a:t>
            </a:r>
            <a:r>
              <a:rPr lang="en-US" sz="1800" dirty="0" smtClean="0"/>
              <a:t> quoi </a:t>
            </a:r>
            <a:r>
              <a:rPr lang="en-US" sz="1800" dirty="0" err="1" smtClean="0"/>
              <a:t>ça</a:t>
            </a:r>
            <a:r>
              <a:rPr lang="en-US" sz="1800" dirty="0" smtClean="0"/>
              <a:t>? Oh la </a:t>
            </a:r>
            <a:r>
              <a:rPr lang="en-US" sz="1800" dirty="0" err="1" smtClean="0"/>
              <a:t>la</a:t>
            </a:r>
            <a:r>
              <a:rPr lang="en-US" sz="1800" dirty="0" smtClean="0"/>
              <a:t>! Elle </a:t>
            </a:r>
            <a:r>
              <a:rPr lang="en-US" sz="1800" dirty="0" err="1" smtClean="0"/>
              <a:t>veut</a:t>
            </a:r>
            <a:r>
              <a:rPr lang="en-US" sz="1800" dirty="0" smtClean="0"/>
              <a:t> </a:t>
            </a:r>
            <a:r>
              <a:rPr lang="en-US" sz="1800" dirty="0" err="1" smtClean="0"/>
              <a:t>s’enfuir</a:t>
            </a:r>
            <a:r>
              <a:rPr lang="en-US" sz="1800" dirty="0" smtClean="0"/>
              <a:t> </a:t>
            </a:r>
            <a:r>
              <a:rPr lang="en-US" sz="1800" dirty="0" err="1" smtClean="0"/>
              <a:t>dans</a:t>
            </a:r>
            <a:r>
              <a:rPr lang="en-US" sz="1800" dirty="0" smtClean="0"/>
              <a:t> </a:t>
            </a:r>
            <a:r>
              <a:rPr lang="en-US" sz="1800" dirty="0" err="1" smtClean="0"/>
              <a:t>l’espace</a:t>
            </a:r>
            <a:r>
              <a:rPr lang="en-US" sz="1800" dirty="0" smtClean="0"/>
              <a:t>. </a:t>
            </a:r>
            <a:r>
              <a:rPr lang="en-US" sz="1800" dirty="0" err="1" smtClean="0"/>
              <a:t>Attrape</a:t>
            </a:r>
            <a:r>
              <a:rPr lang="en-US" sz="1800" dirty="0" smtClean="0"/>
              <a:t>-la! </a:t>
            </a:r>
            <a:endParaRPr lang="fr-FR" sz="1800" dirty="0" smtClean="0"/>
          </a:p>
        </p:txBody>
      </p:sp>
      <p:pic>
        <p:nvPicPr>
          <p:cNvPr id="5" name="Picture Placeholder 4" descr="440px-Skylab_launch_on_Saturn_V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5892" b="15892"/>
          <a:stretch>
            <a:fillRect/>
          </a:stretch>
        </p:blipFill>
        <p:spPr/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Picture2.pn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671" b="4671"/>
          <a:stretch>
            <a:fillRect/>
          </a:stretch>
        </p:blipFill>
        <p:spPr>
          <a:xfrm rot="420000">
            <a:off x="2633745" y="1017169"/>
            <a:ext cx="5773017" cy="4915637"/>
          </a:xfr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305800" cy="1143000"/>
          </a:xfrm>
        </p:spPr>
        <p:txBody>
          <a:bodyPr/>
          <a:lstStyle/>
          <a:p>
            <a:pPr algn="ctr"/>
            <a:r>
              <a:rPr lang="fr-FR" dirty="0" smtClean="0"/>
              <a:t>ACCÈS ACCEPTÉ!</a:t>
            </a:r>
            <a:endParaRPr lang="en-US" dirty="0"/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3962400" cy="1162050"/>
          </a:xfrm>
        </p:spPr>
        <p:txBody>
          <a:bodyPr/>
          <a:lstStyle/>
          <a:p>
            <a:pPr algn="ctr"/>
            <a:r>
              <a:rPr lang="fr-FR" sz="6000" b="1" dirty="0" smtClean="0"/>
              <a:t>TA MISSION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2133600"/>
            <a:ext cx="4038600" cy="2819400"/>
          </a:xfrm>
        </p:spPr>
        <p:txBody>
          <a:bodyPr>
            <a:normAutofit/>
          </a:bodyPr>
          <a:lstStyle/>
          <a:p>
            <a:pPr algn="ctr"/>
            <a:endParaRPr lang="fr-FR" dirty="0" smtClean="0"/>
          </a:p>
          <a:p>
            <a:pPr algn="ctr"/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La mission d’aujourd’hui est de poursuivre cette femme appelée aussi « la voyageuse». </a:t>
            </a:r>
          </a:p>
          <a:p>
            <a:pPr algn="ctr"/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On doit l’attraper pour obtenir des informations strictement secrètes.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Content Placeholder 6" descr="fos17767_violet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19600" y="2057400"/>
            <a:ext cx="3733799" cy="3810000"/>
          </a:xfrm>
        </p:spPr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sz="4000" dirty="0" smtClean="0"/>
              <a:t>Pour accomplir cette tâche tu as besoin: </a:t>
            </a:r>
            <a:endParaRPr lang="en-US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066800" y="5029200"/>
            <a:ext cx="6934200" cy="654843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fr-FR" dirty="0" smtClean="0"/>
              <a:t>La date limite de la mission est le 15 février 2019, avant minuit.</a:t>
            </a:r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2667000" y="1965424"/>
            <a:ext cx="3010694" cy="2634357"/>
          </a:xfrm>
        </p:spPr>
      </p:pic>
      <p:sp>
        <p:nvSpPr>
          <p:cNvPr id="8" name="Half Frame 7"/>
          <p:cNvSpPr/>
          <p:nvPr/>
        </p:nvSpPr>
        <p:spPr>
          <a:xfrm>
            <a:off x="5105400" y="1981200"/>
            <a:ext cx="1447800" cy="6858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18288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ATTENTION</a:t>
            </a:r>
            <a:endParaRPr lang="en-US" b="1" dirty="0"/>
          </a:p>
        </p:txBody>
      </p:sp>
      <p:sp>
        <p:nvSpPr>
          <p:cNvPr id="10" name="Half Frame 9"/>
          <p:cNvSpPr/>
          <p:nvPr/>
        </p:nvSpPr>
        <p:spPr>
          <a:xfrm flipV="1">
            <a:off x="1905000" y="3276600"/>
            <a:ext cx="1600200" cy="533400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7432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MOYENS DE TRANSPORT</a:t>
            </a:r>
            <a:endParaRPr lang="en-US" b="1" dirty="0"/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BONNE CHANCE,MON ENFANT!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ON COMPTE SUR TOI!</a:t>
            </a:r>
            <a:endParaRPr lang="en-US" sz="3200" dirty="0"/>
          </a:p>
        </p:txBody>
      </p:sp>
    </p:spTree>
  </p:cSld>
  <p:clrMapOvr>
    <a:masterClrMapping/>
  </p:clrMapOvr>
  <p:transition spd="slow" advClick="0"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667000"/>
            <a:ext cx="7772400" cy="1362456"/>
          </a:xfrm>
        </p:spPr>
        <p:txBody>
          <a:bodyPr/>
          <a:lstStyle/>
          <a:p>
            <a:pPr algn="ctr"/>
            <a:r>
              <a:rPr lang="fr-FR" sz="3200" dirty="0" smtClean="0"/>
              <a:t>LE MESSAGE NE SE DÉTRUIRA PAS APRÈS L’ACCOMPLISSEMENT DE LA MISSION!</a:t>
            </a:r>
            <a:endParaRPr lang="en-US" sz="3200" dirty="0"/>
          </a:p>
        </p:txBody>
      </p:sp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2365248" cy="1582621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LA BICYCLETTE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04800" y="2828785"/>
            <a:ext cx="2819400" cy="2179320"/>
          </a:xfrm>
        </p:spPr>
        <p:txBody>
          <a:bodyPr>
            <a:normAutofit/>
          </a:bodyPr>
          <a:lstStyle/>
          <a:p>
            <a:pPr algn="ctr"/>
            <a:r>
              <a:rPr lang="fr-FR" sz="1800" dirty="0" smtClean="0"/>
              <a:t> « La voyageuse » aime aller dans le parc à bicyclette. </a:t>
            </a:r>
            <a:endParaRPr lang="en-US" sz="1800" dirty="0" smtClean="0"/>
          </a:p>
          <a:p>
            <a:pPr algn="ctr"/>
            <a:r>
              <a:rPr lang="fr-FR" sz="1800" dirty="0" smtClean="0"/>
              <a:t> Tu dois la poursuivre attentivement.</a:t>
            </a:r>
            <a:endParaRPr lang="en-US" sz="1800" dirty="0"/>
          </a:p>
        </p:txBody>
      </p:sp>
      <p:pic>
        <p:nvPicPr>
          <p:cNvPr id="5" name="Picture Placeholder 4" descr="1200px-Cycliste_à_place_d'Italie-Paris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788" r="10788"/>
          <a:stretch>
            <a:fillRect/>
          </a:stretch>
        </p:blipFill>
        <p:spPr/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7"/>
            <a:ext cx="2590800" cy="1032804"/>
          </a:xfrm>
        </p:spPr>
        <p:txBody>
          <a:bodyPr>
            <a:normAutofit/>
          </a:bodyPr>
          <a:lstStyle/>
          <a:p>
            <a:pPr algn="ctr"/>
            <a:r>
              <a:rPr lang="fr-FR" sz="3600" dirty="0" smtClean="0"/>
              <a:t>LA VOITURE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438400" cy="2179320"/>
          </a:xfrm>
        </p:spPr>
        <p:txBody>
          <a:bodyPr/>
          <a:lstStyle/>
          <a:p>
            <a:r>
              <a:rPr lang="fr-FR" dirty="0" smtClean="0"/>
              <a:t> </a:t>
            </a:r>
          </a:p>
          <a:p>
            <a:endParaRPr lang="fr-FR" dirty="0" smtClean="0"/>
          </a:p>
          <a:p>
            <a:pPr algn="ctr"/>
            <a:r>
              <a:rPr lang="fr-FR" sz="1800" dirty="0" smtClean="0"/>
              <a:t>Cette Aston Martin t’aidera à poursuivre « la voyageuse » sans s’en apercevoir.</a:t>
            </a:r>
            <a:endParaRPr lang="en-US" sz="1800" dirty="0"/>
          </a:p>
        </p:txBody>
      </p:sp>
      <p:pic>
        <p:nvPicPr>
          <p:cNvPr id="5" name="Picture Placeholder 4" descr="2018-aston martin-vanquish s-frontside_arvanqsc1801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942" r="5942"/>
          <a:stretch>
            <a:fillRect/>
          </a:stretch>
        </p:blipFill>
        <p:spPr/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76996"/>
            <a:ext cx="2819400" cy="1582621"/>
          </a:xfrm>
        </p:spPr>
        <p:txBody>
          <a:bodyPr>
            <a:normAutofit fontScale="90000"/>
          </a:bodyPr>
          <a:lstStyle/>
          <a:p>
            <a:pPr algn="ctr"/>
            <a:r>
              <a:rPr lang="fr-FR" sz="3600" dirty="0" smtClean="0"/>
              <a:t>LA MOTOCYCLETTE </a:t>
            </a: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1800" dirty="0" smtClean="0"/>
              <a:t>Cette Suzuki sera d’ un  grand aide dans les rues étroites de Paris  dans lesquelles « la voyageuse » aime se promener.</a:t>
            </a:r>
          </a:p>
        </p:txBody>
      </p:sp>
      <p:pic>
        <p:nvPicPr>
          <p:cNvPr id="5" name="Picture Placeholder 4" descr="motocicleta-suzuki-gsx-r1000a-2018-nueva-D_NQ_NP_939796-MLM27076477206_032018-F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872" r="6872"/>
          <a:stretch>
            <a:fillRect/>
          </a:stretch>
        </p:blipFill>
        <p:spPr/>
      </p:pic>
    </p:spTree>
  </p:cSld>
  <p:clrMapOvr>
    <a:masterClrMapping/>
  </p:clrMapOvr>
  <p:transition spd="slow"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17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257</TotalTime>
  <Words>234</Words>
  <Application>Microsoft Office PowerPoint</Application>
  <PresentationFormat>On-screen Show (4:3)</PresentationFormat>
  <Paragraphs>43</Paragraphs>
  <Slides>18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Flow</vt:lpstr>
      <vt:lpstr>BONJOUR, MON ENFANT</vt:lpstr>
      <vt:lpstr>ACCÈS ACCEPTÉ!</vt:lpstr>
      <vt:lpstr>TA MISSION</vt:lpstr>
      <vt:lpstr>Pour accomplir cette tâche tu as besoin: </vt:lpstr>
      <vt:lpstr>BONNE CHANCE,MON ENFANT!</vt:lpstr>
      <vt:lpstr>LE MESSAGE NE SE DÉTRUIRA PAS APRÈS L’ACCOMPLISSEMENT DE LA MISSION!</vt:lpstr>
      <vt:lpstr>LA BICYCLETTE</vt:lpstr>
      <vt:lpstr>LA VOITURE</vt:lpstr>
      <vt:lpstr>LA MOTOCYCLETTE </vt:lpstr>
      <vt:lpstr>L’AUTOBUS</vt:lpstr>
      <vt:lpstr>LE MÉTRO</vt:lpstr>
      <vt:lpstr>LE TRAIN</vt:lpstr>
      <vt:lpstr>L’HÉLICOPTÈRE</vt:lpstr>
      <vt:lpstr>L’AVION </vt:lpstr>
      <vt:lpstr>LE BATEAU</vt:lpstr>
      <vt:lpstr>LE BALLON</vt:lpstr>
      <vt:lpstr>LA FUSÉE</vt:lpstr>
      <vt:lpstr>Slide 18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ELENUSH</cp:lastModifiedBy>
  <cp:revision>34</cp:revision>
  <dcterms:created xsi:type="dcterms:W3CDTF">2006-08-16T00:00:00Z</dcterms:created>
  <dcterms:modified xsi:type="dcterms:W3CDTF">2019-02-14T06:55:42Z</dcterms:modified>
</cp:coreProperties>
</file>